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8" r:id="rId2"/>
    <p:sldId id="279" r:id="rId3"/>
    <p:sldId id="28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8" r:id="rId13"/>
    <p:sldId id="265" r:id="rId14"/>
    <p:sldId id="266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64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66493-364B-4E59-AD1F-F02C11624474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D301D-97B3-4D3A-A126-F4D90203B8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898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D301D-97B3-4D3A-A126-F4D90203B8D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tt-RU" b="1" dirty="0" smtClean="0"/>
              <a:t>ТР Чирмешән муниципаль районы муниципаль белем бирү    учреждениесе</a:t>
            </a:r>
            <a:endParaRPr lang="ru-RU" dirty="0" smtClean="0"/>
          </a:p>
          <a:p>
            <a:r>
              <a:rPr lang="tt-RU" b="1" dirty="0" smtClean="0"/>
              <a:t>Ивашкино авылы урта гомуми белем бирү мәктәбе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             “Һөнәрләр” темасы буенча план конспект.</a:t>
            </a:r>
            <a:endParaRPr lang="ru-RU" dirty="0" smtClean="0"/>
          </a:p>
          <a:p>
            <a:r>
              <a:rPr lang="tt-RU" b="1" dirty="0" smtClean="0"/>
              <a:t>                                             4 сыйныф.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  Яманова Нататлья Алексей кызы,икенче квалификацион категорияле татар теле һәм әдәбият укытучысы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 </a:t>
            </a:r>
            <a:endParaRPr lang="ru-RU" dirty="0" smtClean="0"/>
          </a:p>
          <a:p>
            <a:r>
              <a:rPr lang="tt-RU" b="1" dirty="0" smtClean="0"/>
              <a:t>                                            2012– 2013 уку елы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Дәреснең максатлары: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tt-RU" i="1" dirty="0" smtClean="0"/>
              <a:t>  1) Укучыларны төрле һөнәр исемнәре белән таныштыру</a:t>
            </a:r>
            <a:endParaRPr lang="ru-RU" dirty="0" smtClean="0"/>
          </a:p>
          <a:p>
            <a:pPr>
              <a:buNone/>
            </a:pPr>
            <a:r>
              <a:rPr lang="tt-RU" i="1" dirty="0" smtClean="0"/>
              <a:t>  2) Һөнәр исемнәрен сөйләмдә активлаштыру. Милли – төбәк компонетлары  кулланып,  балаларның белем дәрәҗәсен кызыксанучанлыкларын, үстерү.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i="1" dirty="0" smtClean="0"/>
              <a:t> </a:t>
            </a:r>
            <a:r>
              <a:rPr lang="tt-RU" i="1" dirty="0" smtClean="0"/>
              <a:t> 3) Укучыларның әти-әниләренең хезмәтенә, башка хезмәт ияләренә хөрмәт  тәрбияләү.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кем </a:t>
            </a:r>
            <a:r>
              <a:rPr lang="ru-RU" dirty="0" err="1" smtClean="0"/>
              <a:t>нишли</a:t>
            </a:r>
            <a:r>
              <a:rPr lang="ru-RU" dirty="0" smtClean="0"/>
              <a:t>? </a:t>
            </a:r>
            <a:r>
              <a:rPr lang="ru-RU" dirty="0" err="1" smtClean="0"/>
              <a:t>соравына</a:t>
            </a:r>
            <a:r>
              <a:rPr lang="ru-RU" dirty="0" smtClean="0"/>
              <a:t> </a:t>
            </a:r>
            <a:r>
              <a:rPr lang="ru-RU" dirty="0" err="1" smtClean="0"/>
              <a:t>җавап бирик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Укытучы</a:t>
            </a:r>
            <a:r>
              <a:rPr lang="ru-RU" dirty="0" smtClean="0"/>
              <a:t>                     </a:t>
            </a:r>
            <a:r>
              <a:rPr lang="ru-RU" dirty="0" err="1" smtClean="0"/>
              <a:t>җырлый</a:t>
            </a:r>
            <a:endParaRPr lang="ru-RU" dirty="0" smtClean="0"/>
          </a:p>
          <a:p>
            <a:r>
              <a:rPr lang="ru-RU" dirty="0" err="1" smtClean="0"/>
              <a:t>Сатучы</a:t>
            </a:r>
            <a:r>
              <a:rPr lang="ru-RU" dirty="0" smtClean="0"/>
              <a:t>                        балык </a:t>
            </a:r>
            <a:r>
              <a:rPr lang="ru-RU" dirty="0" err="1" smtClean="0"/>
              <a:t>тота</a:t>
            </a:r>
            <a:endParaRPr lang="ru-RU" dirty="0" smtClean="0"/>
          </a:p>
          <a:p>
            <a:r>
              <a:rPr lang="ru-RU" dirty="0" err="1" smtClean="0"/>
              <a:t>Рәссам                        тәрбияли</a:t>
            </a:r>
            <a:endParaRPr lang="ru-RU" dirty="0" smtClean="0"/>
          </a:p>
          <a:p>
            <a:r>
              <a:rPr lang="ru-RU" dirty="0" err="1" smtClean="0"/>
              <a:t>Табиб</a:t>
            </a:r>
            <a:r>
              <a:rPr lang="ru-RU" dirty="0" smtClean="0"/>
              <a:t>                          </a:t>
            </a:r>
            <a:r>
              <a:rPr lang="ru-RU" dirty="0" err="1" smtClean="0"/>
              <a:t>укыта</a:t>
            </a:r>
            <a:endParaRPr lang="ru-RU" dirty="0" smtClean="0"/>
          </a:p>
          <a:p>
            <a:r>
              <a:rPr lang="ru-RU" dirty="0" err="1" smtClean="0"/>
              <a:t>Җырчы                       сата</a:t>
            </a:r>
            <a:endParaRPr lang="ru-RU" dirty="0" smtClean="0"/>
          </a:p>
          <a:p>
            <a:r>
              <a:rPr lang="ru-RU" dirty="0" err="1" smtClean="0"/>
              <a:t>Балыкчы</a:t>
            </a:r>
            <a:r>
              <a:rPr lang="ru-RU" dirty="0" smtClean="0"/>
              <a:t>                    </a:t>
            </a:r>
            <a:r>
              <a:rPr lang="ru-RU" dirty="0" err="1" smtClean="0"/>
              <a:t>төзи</a:t>
            </a:r>
            <a:endParaRPr lang="ru-RU" dirty="0" smtClean="0"/>
          </a:p>
          <a:p>
            <a:r>
              <a:rPr lang="ru-RU" dirty="0" err="1" smtClean="0"/>
              <a:t>Тәрбияче                   дәвалый</a:t>
            </a:r>
            <a:endParaRPr lang="ru-RU" dirty="0" smtClean="0"/>
          </a:p>
          <a:p>
            <a:r>
              <a:rPr lang="ru-RU" dirty="0" smtClean="0"/>
              <a:t>Хат </a:t>
            </a:r>
            <a:r>
              <a:rPr lang="ru-RU" dirty="0" err="1" smtClean="0"/>
              <a:t>ташучы</a:t>
            </a:r>
            <a:r>
              <a:rPr lang="ru-RU" dirty="0" smtClean="0"/>
              <a:t>               яза      </a:t>
            </a:r>
          </a:p>
          <a:p>
            <a:r>
              <a:rPr lang="ru-RU" dirty="0" err="1" smtClean="0"/>
              <a:t>Тегүче                        рәсем ясый</a:t>
            </a:r>
            <a:endParaRPr lang="ru-RU" dirty="0" smtClean="0"/>
          </a:p>
          <a:p>
            <a:r>
              <a:rPr lang="ru-RU" dirty="0" err="1" smtClean="0"/>
              <a:t>Язучы</a:t>
            </a:r>
            <a:r>
              <a:rPr lang="ru-RU" dirty="0" smtClean="0"/>
              <a:t>                         </a:t>
            </a:r>
            <a:r>
              <a:rPr lang="ru-RU" dirty="0" err="1" smtClean="0"/>
              <a:t>тегә</a:t>
            </a:r>
            <a:endParaRPr lang="ru-RU" dirty="0" smtClean="0"/>
          </a:p>
          <a:p>
            <a:r>
              <a:rPr lang="ru-RU" dirty="0" err="1" smtClean="0"/>
              <a:t>Төзүче                        тарата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Autofit/>
          </a:bodyPr>
          <a:lstStyle/>
          <a:p>
            <a:r>
              <a:rPr lang="tt-RU" dirty="0" smtClean="0"/>
              <a:t/>
            </a:r>
            <a:br>
              <a:rPr lang="tt-RU" dirty="0" smtClean="0"/>
            </a:br>
            <a:r>
              <a:rPr lang="tt-RU" dirty="0" smtClean="0"/>
              <a:t>Яңа сүзләр белән танышыбыз.</a:t>
            </a:r>
            <a:br>
              <a:rPr lang="tt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Autofit/>
          </a:bodyPr>
          <a:lstStyle/>
          <a:p>
            <a:r>
              <a:rPr lang="tt-RU" sz="5400" dirty="0" smtClean="0"/>
              <a:t>Эшләргә-работат</a:t>
            </a:r>
            <a:r>
              <a:rPr lang="ru-RU" sz="5400" dirty="0" err="1" smtClean="0"/>
              <a:t>ь</a:t>
            </a:r>
            <a:endParaRPr lang="tt-RU" sz="5400" dirty="0" smtClean="0"/>
          </a:p>
          <a:p>
            <a:r>
              <a:rPr lang="tt-RU" sz="5400" dirty="0" smtClean="0"/>
              <a:t>Эшли-работает</a:t>
            </a:r>
          </a:p>
          <a:p>
            <a:r>
              <a:rPr lang="tt-RU" sz="5400" dirty="0" smtClean="0"/>
              <a:t>Эшләде-работал</a:t>
            </a:r>
          </a:p>
          <a:p>
            <a:r>
              <a:rPr lang="tt-RU" sz="5400" dirty="0" smtClean="0"/>
              <a:t>Эшләгән-работал</a:t>
            </a:r>
          </a:p>
          <a:p>
            <a:r>
              <a:rPr lang="tt-RU" sz="5400" dirty="0" smtClean="0"/>
              <a:t>Эшләячәк-будет работат</a:t>
            </a:r>
            <a:r>
              <a:rPr lang="ru-RU" sz="5400" dirty="0" err="1" smtClean="0"/>
              <a:t>ь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t-RU" dirty="0" smtClean="0"/>
              <a:t>Сорауларга җавап бирәбез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dirty="0" smtClean="0"/>
              <a:t>Әтиең һәм әниең кайда эшлиләр?</a:t>
            </a:r>
          </a:p>
          <a:p>
            <a:r>
              <a:rPr lang="tt-RU" dirty="0" smtClean="0"/>
              <a:t>Алар кем булып эшлиләр?</a:t>
            </a:r>
          </a:p>
          <a:p>
            <a:r>
              <a:rPr lang="tt-RU" dirty="0" smtClean="0"/>
              <a:t>Әбиең һәм бабаң кайда эшләгәннәр?</a:t>
            </a:r>
          </a:p>
          <a:p>
            <a:r>
              <a:rPr lang="tt-RU" dirty="0" smtClean="0"/>
              <a:t>Алар кем булып эшләгәннәр?</a:t>
            </a:r>
          </a:p>
          <a:p>
            <a:r>
              <a:rPr lang="tt-RU" dirty="0" smtClean="0"/>
              <a:t>Син кем булырга телисең?</a:t>
            </a:r>
          </a:p>
          <a:p>
            <a:r>
              <a:rPr lang="tt-RU" dirty="0" smtClean="0"/>
              <a:t>Мәктәптә ничек укырга кирәк?</a:t>
            </a:r>
          </a:p>
          <a:p>
            <a:r>
              <a:rPr lang="tt-RU" dirty="0" smtClean="0"/>
              <a:t>Кешеләр белемле булырга тиешме?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Бу кем? Ул кайда эшли? Ул нишли?</a:t>
            </a:r>
            <a:endParaRPr lang="ru-RU" dirty="0"/>
          </a:p>
        </p:txBody>
      </p:sp>
      <p:pic>
        <p:nvPicPr>
          <p:cNvPr id="1026" name="Picture 2" descr="C:\Documents and Settings\Администратор\Мои документы\Мои рисунки\MP Navigator EX\2011_02_11\IMG_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071546"/>
            <a:ext cx="5000659" cy="5054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Болар кемнәр? Алар кайда эшлиләр? Алар нишлиләр?</a:t>
            </a:r>
            <a:endParaRPr lang="ru-RU" dirty="0"/>
          </a:p>
        </p:txBody>
      </p:sp>
      <p:pic>
        <p:nvPicPr>
          <p:cNvPr id="2050" name="Picture 2" descr="C:\Documents and Settings\Администратор\Мои документы\Мои рисунки\MP Navigator EX\2011_02_11\IMG_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428736"/>
            <a:ext cx="6000792" cy="4697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Бу кем? Ул кайда эшли? Ул нишли?</a:t>
            </a:r>
            <a:endParaRPr lang="ru-RU" dirty="0"/>
          </a:p>
        </p:txBody>
      </p:sp>
      <p:pic>
        <p:nvPicPr>
          <p:cNvPr id="3074" name="Picture 2" descr="C:\Documents and Settings\Администратор\Мои документы\Мои рисунки\MP Navigator EX\2011_02_11\IMG_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285860"/>
            <a:ext cx="5357849" cy="4840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Бу кем? Ул кайда эшли? Ул нишли?</a:t>
            </a:r>
            <a:endParaRPr lang="ru-RU" dirty="0"/>
          </a:p>
        </p:txBody>
      </p:sp>
      <p:pic>
        <p:nvPicPr>
          <p:cNvPr id="4098" name="Picture 2" descr="C:\Documents and Settings\Администратор\Мои документы\Мои рисунки\MP Navigator EX\2011_02_11\IMG_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214422"/>
            <a:ext cx="6643733" cy="4911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Болар кемнәр? Алар кайда эшлиләр? Алар нишлиләр?</a:t>
            </a:r>
            <a:endParaRPr lang="ru-RU" dirty="0"/>
          </a:p>
        </p:txBody>
      </p:sp>
      <p:pic>
        <p:nvPicPr>
          <p:cNvPr id="5122" name="Picture 2" descr="C:\Documents and Settings\Администратор\Мои документы\Мои рисунки\MP Navigator EX\2011_02_11\IMG_0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1" y="1428736"/>
            <a:ext cx="6715172" cy="4697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Бу кем? Ул кайда эшли? Ул нишли?</a:t>
            </a:r>
            <a:endParaRPr lang="ru-RU" dirty="0"/>
          </a:p>
        </p:txBody>
      </p:sp>
      <p:pic>
        <p:nvPicPr>
          <p:cNvPr id="6146" name="Picture 2" descr="C:\Documents and Settings\Администратор\Мои документы\Мои рисунки\MP Navigator EX\2011_02_11\IMG_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214422"/>
            <a:ext cx="6572296" cy="4911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Болар кемнәр? Алар нишлиләр?</a:t>
            </a:r>
            <a:endParaRPr lang="ru-RU" dirty="0"/>
          </a:p>
        </p:txBody>
      </p:sp>
      <p:pic>
        <p:nvPicPr>
          <p:cNvPr id="7170" name="Picture 2" descr="C:\Documents and Settings\Администратор\Мои документы\Мои рисунки\MP Navigator EX\2011_02_11\IMG_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3" y="1600200"/>
            <a:ext cx="721523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Җөмләләр төзибез.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229600" cy="4525963"/>
          </a:xfrm>
        </p:spPr>
        <p:txBody>
          <a:bodyPr>
            <a:noAutofit/>
          </a:bodyPr>
          <a:lstStyle/>
          <a:p>
            <a:r>
              <a:rPr lang="tt-RU" sz="4000" dirty="0" smtClean="0"/>
              <a:t>...биналар төзиләр. Пешекчеләр ашлар... . ... кешеләрне дәвалый. Укытучылар ... укыталар. Сатучылар яшелчә ... . ... Рәсем ясыйлар. ... хикәя язалар. Тәрбиячеләр балаларны ... . Урманчылар ... Саклыйлар. ... кием тегәләр.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t-RU" sz="3600" b="1" dirty="0" smtClean="0"/>
              <a:t>Төзүчеләр </a:t>
            </a:r>
            <a:r>
              <a:rPr lang="tt-RU" sz="3600" dirty="0" smtClean="0"/>
              <a:t>биналар төзиләр. Пешекчеләр ашлар </a:t>
            </a:r>
            <a:r>
              <a:rPr lang="tt-RU" sz="3600" b="1" dirty="0" smtClean="0"/>
              <a:t>пешерәләр. Табиблар </a:t>
            </a:r>
            <a:r>
              <a:rPr lang="tt-RU" sz="3600" dirty="0" smtClean="0"/>
              <a:t>кешеләрне дәвалыйлар. Укытучылар </a:t>
            </a:r>
            <a:r>
              <a:rPr lang="tt-RU" sz="3600" b="1" dirty="0" smtClean="0"/>
              <a:t>укучыларны </a:t>
            </a:r>
            <a:r>
              <a:rPr lang="tt-RU" sz="3600" dirty="0" smtClean="0"/>
              <a:t>укыталар. Сатучылар яшелчә </a:t>
            </a:r>
            <a:r>
              <a:rPr lang="tt-RU" sz="3600" b="1" dirty="0" smtClean="0"/>
              <a:t>саталар. Рәссамнар</a:t>
            </a:r>
            <a:r>
              <a:rPr lang="tt-RU" sz="3600" dirty="0" smtClean="0"/>
              <a:t> рәсем ясыйлар. </a:t>
            </a:r>
            <a:r>
              <a:rPr lang="tt-RU" sz="3600" b="1" dirty="0" smtClean="0"/>
              <a:t>Язучылар </a:t>
            </a:r>
            <a:r>
              <a:rPr lang="tt-RU" sz="3600" dirty="0" smtClean="0"/>
              <a:t>хикәя  язалар. Тәрбиячеләр балаларны </a:t>
            </a:r>
            <a:r>
              <a:rPr lang="tt-RU" sz="3600" b="1" dirty="0" smtClean="0"/>
              <a:t>тәрбияли. </a:t>
            </a:r>
            <a:r>
              <a:rPr lang="tt-RU" sz="3600" dirty="0" smtClean="0"/>
              <a:t>Урманчылар </a:t>
            </a:r>
            <a:r>
              <a:rPr lang="tt-RU" sz="3600" b="1" dirty="0" smtClean="0"/>
              <a:t>урманны </a:t>
            </a:r>
            <a:r>
              <a:rPr lang="tt-RU" sz="3600" dirty="0" smtClean="0"/>
              <a:t>саклыйлар. </a:t>
            </a:r>
            <a:r>
              <a:rPr lang="tt-RU" sz="3600" b="1" dirty="0" smtClean="0"/>
              <a:t>Тегүчеләр </a:t>
            </a:r>
            <a:r>
              <a:rPr lang="tt-RU" sz="3600" dirty="0" smtClean="0"/>
              <a:t>кием тегәләр.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Монолог төзибез.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6600" dirty="0" smtClean="0"/>
              <a:t>Миңа ... Һөнәре ошый, чөнки...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Сүзләрдән җөмләләр төзибез.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7200" dirty="0" smtClean="0"/>
              <a:t>Эшли, әнием, тәрҗемәче, фирмада, булып.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8000" dirty="0" smtClean="0"/>
              <a:t>Әнием фирмада тәрҗемәче булып эшли.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Сүзләрдән җөмләләр төзибез.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7200" dirty="0" smtClean="0"/>
              <a:t>Оешмада, булып, директор, әтием, урынбасары, эшли.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7200" dirty="0" smtClean="0"/>
              <a:t>Әтием оешмада директор урынбасары булып эшли.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Сүзләрдән җөмлә ясыйбыз.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8000" dirty="0" smtClean="0"/>
              <a:t>Заводта, җитәкче, бабам, зур, булган.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8000" dirty="0" smtClean="0"/>
              <a:t>Бабам зур заводта җитәкче булган.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Ребуслар чишәбез.</a:t>
            </a:r>
            <a:endParaRPr lang="ru-RU" dirty="0"/>
          </a:p>
        </p:txBody>
      </p:sp>
      <p:pic>
        <p:nvPicPr>
          <p:cNvPr id="8194" name="Picture 2" descr="C:\Documents and Settings\Администратор\Мои документы\Мои рисунки\MP Navigator EX\2011_02_11\IMG_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8572560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Башваткычны эшлибез</a:t>
            </a:r>
            <a:endParaRPr lang="ru-RU" dirty="0"/>
          </a:p>
        </p:txBody>
      </p:sp>
      <p:pic>
        <p:nvPicPr>
          <p:cNvPr id="9218" name="Picture 2" descr="C:\Documents and Settings\Администратор\Мои документы\Мои рисунки\MP Navigator EX\2011_02_11\IMG_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1071546"/>
            <a:ext cx="1007275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6000" dirty="0" smtClean="0"/>
              <a:t>Өй эше.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sz="8800" dirty="0" smtClean="0"/>
              <a:t>Контрол</a:t>
            </a:r>
            <a:r>
              <a:rPr lang="ru-RU" sz="8800" dirty="0" err="1" smtClean="0"/>
              <a:t>ь</a:t>
            </a:r>
            <a:r>
              <a:rPr lang="tt-RU" sz="8800" dirty="0" smtClean="0"/>
              <a:t> эшкә әзерләнү.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350</Words>
  <Application>Microsoft Office PowerPoint</Application>
  <PresentationFormat>Экран (4:3)</PresentationFormat>
  <Paragraphs>70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Дәреснең максатлары:</vt:lpstr>
      <vt:lpstr>кем нишли? соравына җавап бирик</vt:lpstr>
      <vt:lpstr> Яңа сүзләр белән танышыбыз. </vt:lpstr>
      <vt:lpstr>Сорауларга җавап бирәбез</vt:lpstr>
      <vt:lpstr>Бу кем? Ул кайда эшли? Ул нишли?</vt:lpstr>
      <vt:lpstr>Болар кемнәр? Алар кайда эшлиләр? Алар нишлиләр?</vt:lpstr>
      <vt:lpstr>Бу кем? Ул кайда эшли? Ул нишли?</vt:lpstr>
      <vt:lpstr>Бу кем? Ул кайда эшли? Ул нишли?</vt:lpstr>
      <vt:lpstr>Болар кемнәр? Алар кайда эшлиләр? Алар нишлиләр?</vt:lpstr>
      <vt:lpstr>Бу кем? Ул кайда эшли? Ул нишли?</vt:lpstr>
      <vt:lpstr>Болар кемнәр? Алар нишлиләр?</vt:lpstr>
      <vt:lpstr>Җөмләләр төзибез.</vt:lpstr>
      <vt:lpstr>Презентация PowerPoint</vt:lpstr>
      <vt:lpstr>Монолог төзибез.</vt:lpstr>
      <vt:lpstr>Сүзләрдән җөмләләр төзибез.</vt:lpstr>
      <vt:lpstr>Презентация PowerPoint</vt:lpstr>
      <vt:lpstr>Сүзләрдән җөмләләр төзибез.</vt:lpstr>
      <vt:lpstr>Презентация PowerPoint</vt:lpstr>
      <vt:lpstr>Сүзләрдән җөмлә ясыйбыз.</vt:lpstr>
      <vt:lpstr>Презентация PowerPoint</vt:lpstr>
      <vt:lpstr>Ребуслар чишәбез.</vt:lpstr>
      <vt:lpstr>Башваткычны эшлибез</vt:lpstr>
      <vt:lpstr>Өй эше.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һөнәрләр</dc:title>
  <dc:creator>Антонина</dc:creator>
  <cp:lastModifiedBy>Антонина</cp:lastModifiedBy>
  <cp:revision>20</cp:revision>
  <dcterms:modified xsi:type="dcterms:W3CDTF">2014-03-12T15:58:51Z</dcterms:modified>
</cp:coreProperties>
</file>